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2D9D42B-59C4-883A-453C-0F071FDD0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11A06185-43CE-0729-3F24-E4CFB25F83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550A011-8FD2-C607-0911-86326E715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BFC6003-7346-7DE1-ECBB-80E3BD3B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2548276-0222-225F-B1D9-7A0A540F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5005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E25E318-922E-6E36-D663-8D2865064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2984DFB-3571-C330-E591-F13847B72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5072B8F-555B-F759-DF5F-3C05DA476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7E48EC2-5BBF-52A6-938C-48A5F3758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9F916CC-8A4F-0940-F9B5-FDF1E1AA1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756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C4DD8069-67A3-812F-36ED-51E7D34358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CD5A663-AFCE-368E-AF35-07C308509C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084B32C-40CC-2C37-47E4-C3133682A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6A9753E-940C-89BF-1B41-3F9107391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A303F08-4C46-BDE2-4487-5AE103AB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344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6FAEE9C-039A-5491-F5F4-07E18A694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D998BF8-B6F4-E4DD-FD21-A9A299C1A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A2B0370-B9FF-C58C-39B0-FAA75AFD2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32B5056-1964-EEE0-2776-897F4E38C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020AFCD-BB40-025C-19BE-9EB214417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3924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C6028BC-2758-63D0-4E46-3C2E4DEBB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54230E9-757D-E232-3338-F38E59B55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9B06A64-351B-6DFC-665C-8DE40491A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E26DD95-59BA-3D99-1620-EE24D6895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916F0C2-F782-D781-9DED-25B95AF64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227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6CFCAC1-F069-3E62-AF55-7D25ED47D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D1DCDBF-01EC-181D-0C18-7DC0D2B3A4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4435F08-3423-067C-CFB2-99658017A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4C189E5-E1DE-D282-656B-1E4BF496B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7EFDB40-2874-2DBD-3859-09F129AAE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244B7CF-6258-5870-D765-F3D944DD9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07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E1E001B-6882-AA59-4D00-F9B33B938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1A3B341-AAF3-278E-A78D-D7779BCA9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35638F6-71C8-2C56-2EC0-2C1B70C37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BFE0D0C7-F3B0-1B2D-6430-DC863B03A1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CAE29746-EE9B-6A61-E900-35EA2A72E8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953EC06-628E-2767-6615-831C96D9F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A132BEBC-0A4D-904F-DBF3-191FA3E80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265D4D66-CEC5-5E22-96AF-6AEA6936D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951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D010656-BDE9-2E5C-78CC-3502CBE3D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C7C9E2E-0E41-FBFA-B799-0AADEEA86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F171C42-DAE7-406D-F69F-F453FA1AF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445E6C3-9531-9904-3A1C-5B09C511A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8172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2B0E292C-B5CE-3955-51AC-3DB230C65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A3C8C4D-CFE7-9D53-2258-70049D22F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01BDB26-C03D-C262-ABCB-4A2284828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042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7BC8AF-8CFA-0719-2B56-AC27CDDE1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AC84FA4-CCB6-92C0-F842-58A97EAA5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33EE132-9DE6-1598-87EB-3AA70AC56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7298C06-8657-8CDF-60C5-CD7D09E53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DB250D4-41EF-1343-C7F9-94B6BA8A9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23E3AEE-1158-B195-9402-A55E26864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332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666813-9388-F3B5-0F89-A443989E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3783C1C-8FE4-C3DE-34A6-74E98521AC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1103171-0C3C-1EF6-CC44-B0C083975F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46363B7-58AF-37C8-0D79-25E6B8890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FA43C2C6-920B-5C5A-B750-86566F97E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2B6B77A-60A3-710B-D2E9-9F27E0AD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865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E486F5C3-F1EA-0624-67F4-E550E68AC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68157CD-E2B6-C1E9-7E13-ABC656ADD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A6F6B7F-5944-ABD2-CF78-A837A711E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B35F2-1E89-4BFC-8F88-F5B6EBF0B576}" type="datetimeFigureOut">
              <a:rPr lang="nb-NO" smtClean="0"/>
              <a:t>13.09.2022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1D37F1-24E4-58AF-EDB1-1C3F9CDAF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9938FB0-0D30-4825-10D4-904DD40AE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F1C90-3745-4099-B255-0EC4A185573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8834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D62A0DF4-F91C-30EB-F34B-D44F7ABC64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9336" y="258805"/>
            <a:ext cx="4473328" cy="634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92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Marianne Hylland</dc:creator>
  <cp:lastModifiedBy>Marianne Hylland</cp:lastModifiedBy>
  <cp:revision>1</cp:revision>
  <dcterms:created xsi:type="dcterms:W3CDTF">2022-09-13T21:37:44Z</dcterms:created>
  <dcterms:modified xsi:type="dcterms:W3CDTF">2022-09-13T21:39:58Z</dcterms:modified>
</cp:coreProperties>
</file>